
<file path=[Content_Types].xml><?xml version="1.0" encoding="utf-8"?>
<Types xmlns="http://schemas.openxmlformats.org/package/2006/content-types">
  <Default Extension="AVI" ContentType="video/x-msvideo"/>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56" r:id="rId5"/>
    <p:sldId id="258" r:id="rId6"/>
    <p:sldId id="259" r:id="rId7"/>
    <p:sldId id="260" r:id="rId8"/>
    <p:sldId id="261"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6B81B1"/>
    <a:srgbClr val="CC6600"/>
    <a:srgbClr val="FF9933"/>
    <a:srgbClr val="404040"/>
    <a:srgbClr val="00B0F0"/>
    <a:srgbClr val="0070C0"/>
    <a:srgbClr val="37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415" autoAdjust="0"/>
  </p:normalViewPr>
  <p:slideViewPr>
    <p:cSldViewPr snapToGrid="0" showGuides="1">
      <p:cViewPr varScale="1">
        <p:scale>
          <a:sx n="74" d="100"/>
          <a:sy n="74" d="100"/>
        </p:scale>
        <p:origin x="498" y="54"/>
      </p:cViewPr>
      <p:guideLst>
        <p:guide orient="horz" pos="2160"/>
        <p:guide pos="3840"/>
      </p:guideLst>
    </p:cSldViewPr>
  </p:slideViewPr>
  <p:notesTextViewPr>
    <p:cViewPr>
      <p:scale>
        <a:sx n="1" d="1"/>
        <a:sy n="1" d="1"/>
      </p:scale>
      <p:origin x="0" y="0"/>
    </p:cViewPr>
  </p:notesTextViewPr>
  <p:sorterViewPr>
    <p:cViewPr>
      <p:scale>
        <a:sx n="114" d="100"/>
        <a:sy n="114" d="100"/>
      </p:scale>
      <p:origin x="0" y="-1476"/>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A8042-29A1-4486-A765-7552698406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8D8449A-A734-4B2E-9806-61303F24B6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49263-8DF9-4907-970E-1CFD040DC73A}" type="datetimeFigureOut">
              <a:rPr lang="en-US" smtClean="0"/>
              <a:t>12/1/2019</a:t>
            </a:fld>
            <a:endParaRPr lang="en-US" dirty="0"/>
          </a:p>
        </p:txBody>
      </p:sp>
      <p:sp>
        <p:nvSpPr>
          <p:cNvPr id="4" name="Footer Placeholder 3">
            <a:extLst>
              <a:ext uri="{FF2B5EF4-FFF2-40B4-BE49-F238E27FC236}">
                <a16:creationId xmlns:a16="http://schemas.microsoft.com/office/drawing/2014/main" id="{F6605C2A-990C-4531-8CBF-BC3BEC0AF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7358FE-F7D5-4C85-B0FD-2394F7F877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AE485-B3C6-4830-BBC8-C6E008BDD690}" type="slidenum">
              <a:rPr lang="en-US" smtClean="0"/>
              <a:t>‹#›</a:t>
            </a:fld>
            <a:endParaRPr lang="en-US" dirty="0"/>
          </a:p>
        </p:txBody>
      </p:sp>
    </p:spTree>
    <p:extLst>
      <p:ext uri="{BB962C8B-B14F-4D97-AF65-F5344CB8AC3E}">
        <p14:creationId xmlns:p14="http://schemas.microsoft.com/office/powerpoint/2010/main" val="4121628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0B412-7BFF-46C7-AB5E-DE35F66C9933}" type="datetimeFigureOut">
              <a:rPr lang="en-US" noProof="0" smtClean="0"/>
              <a:t>12/1/2019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ACE04-E13C-4837-B6DD-B388E7CAA05E}" type="slidenum">
              <a:rPr lang="en-US" noProof="0" smtClean="0"/>
              <a:t>‹#›</a:t>
            </a:fld>
            <a:endParaRPr lang="en-US" noProof="0" dirty="0"/>
          </a:p>
        </p:txBody>
      </p:sp>
    </p:spTree>
    <p:extLst>
      <p:ext uri="{BB962C8B-B14F-4D97-AF65-F5344CB8AC3E}">
        <p14:creationId xmlns:p14="http://schemas.microsoft.com/office/powerpoint/2010/main" val="185044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1</a:t>
            </a:fld>
            <a:endParaRPr lang="en-US"/>
          </a:p>
        </p:txBody>
      </p:sp>
    </p:spTree>
    <p:extLst>
      <p:ext uri="{BB962C8B-B14F-4D97-AF65-F5344CB8AC3E}">
        <p14:creationId xmlns:p14="http://schemas.microsoft.com/office/powerpoint/2010/main" val="36992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2</a:t>
            </a:fld>
            <a:endParaRPr lang="en-US"/>
          </a:p>
        </p:txBody>
      </p:sp>
    </p:spTree>
    <p:extLst>
      <p:ext uri="{BB962C8B-B14F-4D97-AF65-F5344CB8AC3E}">
        <p14:creationId xmlns:p14="http://schemas.microsoft.com/office/powerpoint/2010/main" val="8424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3</a:t>
            </a:fld>
            <a:endParaRPr lang="en-US"/>
          </a:p>
        </p:txBody>
      </p:sp>
    </p:spTree>
    <p:extLst>
      <p:ext uri="{BB962C8B-B14F-4D97-AF65-F5344CB8AC3E}">
        <p14:creationId xmlns:p14="http://schemas.microsoft.com/office/powerpoint/2010/main" val="3465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4</a:t>
            </a:fld>
            <a:endParaRPr lang="en-US"/>
          </a:p>
        </p:txBody>
      </p:sp>
    </p:spTree>
    <p:extLst>
      <p:ext uri="{BB962C8B-B14F-4D97-AF65-F5344CB8AC3E}">
        <p14:creationId xmlns:p14="http://schemas.microsoft.com/office/powerpoint/2010/main" val="3604833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85ACE04-E13C-4837-B6DD-B388E7CAA05E}" type="slidenum">
              <a:rPr lang="en-US" smtClean="0"/>
              <a:t>5</a:t>
            </a:fld>
            <a:endParaRPr lang="en-US"/>
          </a:p>
        </p:txBody>
      </p:sp>
    </p:spTree>
    <p:extLst>
      <p:ext uri="{BB962C8B-B14F-4D97-AF65-F5344CB8AC3E}">
        <p14:creationId xmlns:p14="http://schemas.microsoft.com/office/powerpoint/2010/main" val="185964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6</a:t>
            </a:fld>
            <a:endParaRPr lang="en-US" noProof="0" dirty="0"/>
          </a:p>
        </p:txBody>
      </p:sp>
    </p:spTree>
    <p:extLst>
      <p:ext uri="{BB962C8B-B14F-4D97-AF65-F5344CB8AC3E}">
        <p14:creationId xmlns:p14="http://schemas.microsoft.com/office/powerpoint/2010/main" val="42952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ACE04-E13C-4837-B6DD-B388E7CAA05E}" type="slidenum">
              <a:rPr lang="en-US" noProof="0" smtClean="0"/>
              <a:t>7</a:t>
            </a:fld>
            <a:endParaRPr lang="en-US" noProof="0" dirty="0"/>
          </a:p>
        </p:txBody>
      </p:sp>
    </p:spTree>
    <p:extLst>
      <p:ext uri="{BB962C8B-B14F-4D97-AF65-F5344CB8AC3E}">
        <p14:creationId xmlns:p14="http://schemas.microsoft.com/office/powerpoint/2010/main" val="264119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994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hasCustomPrompt="1"/>
          </p:nvPr>
        </p:nvSpPr>
        <p:spPr>
          <a:xfrm>
            <a:off x="363416" y="1825625"/>
            <a:ext cx="11465168"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noProof="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28970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hasCustomPrompt="1"/>
          </p:nvPr>
        </p:nvSpPr>
        <p:spPr>
          <a:xfrm>
            <a:off x="6347381"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hasCustomPrompt="1"/>
          </p:nvPr>
        </p:nvSpPr>
        <p:spPr>
          <a:xfrm>
            <a:off x="363416" y="1825625"/>
            <a:ext cx="5481203"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736614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hasCustomPrompt="1"/>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hasCustomPrompt="1"/>
          </p:nvPr>
        </p:nvSpPr>
        <p:spPr>
          <a:xfrm>
            <a:off x="6347379" y="2586215"/>
            <a:ext cx="5481203"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hasCustomPrompt="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hasCustomPrompt="1"/>
          </p:nvPr>
        </p:nvSpPr>
        <p:spPr>
          <a:xfrm>
            <a:off x="363416" y="2586215"/>
            <a:ext cx="5481202" cy="36034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52785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hasCustomPrompt="1"/>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noProof="0"/>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8211921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hasCustomPrompt="1"/>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hasCustomPrompt="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9517590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noProof="0"/>
              <a:t>Click to edit Master title style</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3651473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875061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4765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hasCustomPrompt="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340589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noProof="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noProof="0"/>
              <a:t>Click icon to add picture</a:t>
            </a:r>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42780638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noProof="0"/>
              <a:t>Title here</a:t>
            </a:r>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hasCustomPrompt="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hasCustomPrompt="1"/>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hasCustomPrompt="1"/>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hasCustomPrompt="1"/>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noProof="0" dirty="0"/>
              <a:t>Icon Here</a:t>
            </a:r>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hasCustomPrompt="1"/>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190516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noProof="0" dirty="0"/>
              <a:t>Click icon to add picture</a:t>
            </a:r>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noProof="0" dirty="0"/>
              <a:t>TITLE HERE</a:t>
            </a:r>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hasCustomPrompt="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noProof="0"/>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9417493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noProof="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noProof="0"/>
              <a:t>Click icon to add picture</a:t>
            </a:r>
            <a:endParaRPr lang="en-US" noProof="0"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hasCustomPrompt="1"/>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noProof="0"/>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34843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noProof="0"/>
              <a:t>Presentation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12/1/2019</a:t>
            </a:fld>
            <a:endParaRPr lang="en-US" noProof="0"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6177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a:t>
            </a:fld>
            <a:endParaRPr lang="en-US" noProof="0"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noProof="0"/>
              <a:t>Click to edit Master title style</a:t>
            </a:r>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hasCustomPrompt="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noProof="0"/>
              <a:t>Edit Master text styles</a:t>
            </a:r>
          </a:p>
        </p:txBody>
      </p:sp>
    </p:spTree>
    <p:extLst>
      <p:ext uri="{BB962C8B-B14F-4D97-AF65-F5344CB8AC3E}">
        <p14:creationId xmlns:p14="http://schemas.microsoft.com/office/powerpoint/2010/main" val="293153372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US" noProof="0" smtClean="0"/>
              <a:pPr/>
              <a:t>‹#›</a:t>
            </a:fld>
            <a:endParaRPr lang="en-US" noProof="0" dirty="0"/>
          </a:p>
        </p:txBody>
      </p:sp>
    </p:spTree>
    <p:extLst>
      <p:ext uri="{BB962C8B-B14F-4D97-AF65-F5344CB8AC3E}">
        <p14:creationId xmlns:p14="http://schemas.microsoft.com/office/powerpoint/2010/main" val="205365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62" r:id="rId5"/>
    <p:sldLayoutId id="2147483660" r:id="rId6"/>
    <p:sldLayoutId id="2147483663" r:id="rId7"/>
    <p:sldLayoutId id="2147483667" r:id="rId8"/>
    <p:sldLayoutId id="2147483668" r:id="rId9"/>
    <p:sldLayoutId id="2147483666" r:id="rId10"/>
    <p:sldLayoutId id="2147483669" r:id="rId11"/>
    <p:sldLayoutId id="2147483670" r:id="rId12"/>
    <p:sldLayoutId id="2147483671" r:id="rId13"/>
    <p:sldLayoutId id="2147483672" r:id="rId14"/>
    <p:sldLayoutId id="2147483664" r:id="rId15"/>
    <p:sldLayoutId id="2147483665" r:id="rId16"/>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xml"/><Relationship Id="rId7" Type="http://schemas.openxmlformats.org/officeDocument/2006/relationships/image" Target="../media/image8.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6.png"/><Relationship Id="rId2" Type="http://schemas.microsoft.com/office/2007/relationships/media" Target="../media/media2.AVI"/><Relationship Id="rId1" Type="http://schemas.openxmlformats.org/officeDocument/2006/relationships/video" Target="NULL" TargetMode="Externa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png"/><Relationship Id="rId5" Type="http://schemas.openxmlformats.org/officeDocument/2006/relationships/image" Target="../media/image22.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descr="aerial view bridge over water">
            <a:extLst>
              <a:ext uri="{FF2B5EF4-FFF2-40B4-BE49-F238E27FC236}">
                <a16:creationId xmlns:a16="http://schemas.microsoft.com/office/drawing/2014/main" id="{F7CD9EDC-C949-4D72-B04B-A61A034595A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B30359CD-8DFF-4AF2-B957-630ED2A60E8D}"/>
              </a:ext>
            </a:extLst>
          </p:cNvPr>
          <p:cNvSpPr>
            <a:spLocks noGrp="1"/>
          </p:cNvSpPr>
          <p:nvPr>
            <p:ph type="ctrTitle"/>
          </p:nvPr>
        </p:nvSpPr>
        <p:spPr/>
        <p:txBody>
          <a:bodyPr/>
          <a:lstStyle/>
          <a:p>
            <a:r>
              <a:rPr lang="en-US" dirty="0">
                <a:solidFill>
                  <a:srgbClr val="6B81B1"/>
                </a:solidFill>
              </a:rPr>
              <a:t>Safest solutions travel</a:t>
            </a:r>
            <a:endParaRPr lang="en-IN" dirty="0">
              <a:solidFill>
                <a:srgbClr val="6B81B1"/>
              </a:solidFill>
            </a:endParaRPr>
          </a:p>
        </p:txBody>
      </p:sp>
      <p:sp>
        <p:nvSpPr>
          <p:cNvPr id="3" name="Subtitle 2">
            <a:extLst>
              <a:ext uri="{FF2B5EF4-FFF2-40B4-BE49-F238E27FC236}">
                <a16:creationId xmlns:a16="http://schemas.microsoft.com/office/drawing/2014/main" id="{F1DF7D53-1D50-48D8-B3B4-B9632324B2AB}"/>
              </a:ext>
            </a:extLst>
          </p:cNvPr>
          <p:cNvSpPr>
            <a:spLocks noGrp="1"/>
          </p:cNvSpPr>
          <p:nvPr>
            <p:ph type="subTitle" idx="1"/>
          </p:nvPr>
        </p:nvSpPr>
        <p:spPr/>
        <p:txBody>
          <a:bodyPr/>
          <a:lstStyle/>
          <a:p>
            <a:r>
              <a:rPr lang="en-US" dirty="0"/>
              <a:t>Where next?</a:t>
            </a:r>
            <a:endParaRPr lang="en-IN" dirty="0"/>
          </a:p>
        </p:txBody>
      </p:sp>
      <p:pic>
        <p:nvPicPr>
          <p:cNvPr id="5" name="Picture 4">
            <a:extLst>
              <a:ext uri="{FF2B5EF4-FFF2-40B4-BE49-F238E27FC236}">
                <a16:creationId xmlns:a16="http://schemas.microsoft.com/office/drawing/2014/main" id="{77873E3C-8154-477E-9298-943658589F64}"/>
              </a:ext>
            </a:extLst>
          </p:cNvPr>
          <p:cNvPicPr>
            <a:picLocks noChangeAspect="1"/>
          </p:cNvPicPr>
          <p:nvPr/>
        </p:nvPicPr>
        <p:blipFill>
          <a:blip r:embed="rId4">
            <a:duotone>
              <a:schemeClr val="accent5">
                <a:shade val="45000"/>
                <a:satMod val="135000"/>
              </a:schemeClr>
              <a:prstClr val="white"/>
            </a:duotone>
          </a:blip>
          <a:stretch>
            <a:fillRect/>
          </a:stretch>
        </p:blipFill>
        <p:spPr>
          <a:xfrm>
            <a:off x="9397326" y="5082040"/>
            <a:ext cx="1742857" cy="1695238"/>
          </a:xfrm>
          <a:prstGeom prst="ellipse">
            <a:avLst/>
          </a:prstGeom>
        </p:spPr>
      </p:pic>
    </p:spTree>
    <p:extLst>
      <p:ext uri="{BB962C8B-B14F-4D97-AF65-F5344CB8AC3E}">
        <p14:creationId xmlns:p14="http://schemas.microsoft.com/office/powerpoint/2010/main" val="206440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hidden="1">
            <a:extLst>
              <a:ext uri="{FF2B5EF4-FFF2-40B4-BE49-F238E27FC236}">
                <a16:creationId xmlns:a16="http://schemas.microsoft.com/office/drawing/2014/main" id="{D4E7378D-0752-482D-BA2B-045B98982FED}"/>
              </a:ext>
            </a:extLst>
          </p:cNvPr>
          <p:cNvPicPr>
            <a:picLocks noGrp="1" noChangeAspect="1"/>
          </p:cNvPicPr>
          <p:nvPr>
            <p:ph type="pic" sz="quarter" idx="13"/>
          </p:nvPr>
        </p:nvPicPr>
        <p:blipFill>
          <a:blip r:embed="rId5"/>
          <a:stretch>
            <a:fillRect/>
          </a:stretch>
        </p:blipFill>
        <p:spPr>
          <a:xfrm>
            <a:off x="2995439" y="0"/>
            <a:ext cx="6201122" cy="3713018"/>
          </a:xfrm>
        </p:spPr>
      </p:pic>
      <p:sp>
        <p:nvSpPr>
          <p:cNvPr id="9" name="Title 8">
            <a:extLst>
              <a:ext uri="{FF2B5EF4-FFF2-40B4-BE49-F238E27FC236}">
                <a16:creationId xmlns:a16="http://schemas.microsoft.com/office/drawing/2014/main" id="{E68E31FD-BE74-4CB3-A5A5-652148351F11}"/>
              </a:ext>
            </a:extLst>
          </p:cNvPr>
          <p:cNvSpPr>
            <a:spLocks noGrp="1"/>
          </p:cNvSpPr>
          <p:nvPr>
            <p:ph type="title"/>
          </p:nvPr>
        </p:nvSpPr>
        <p:spPr/>
        <p:txBody>
          <a:bodyPr/>
          <a:lstStyle/>
          <a:p>
            <a:r>
              <a:rPr lang="en-US" dirty="0">
                <a:solidFill>
                  <a:srgbClr val="6B81B1"/>
                </a:solidFill>
              </a:rPr>
              <a:t>Safest solutions travel</a:t>
            </a:r>
          </a:p>
        </p:txBody>
      </p:sp>
      <p:sp>
        <p:nvSpPr>
          <p:cNvPr id="10" name="Text Placeholder 9">
            <a:extLst>
              <a:ext uri="{FF2B5EF4-FFF2-40B4-BE49-F238E27FC236}">
                <a16:creationId xmlns:a16="http://schemas.microsoft.com/office/drawing/2014/main" id="{939EAE20-443B-4528-BBD6-32BD19163C1F}"/>
              </a:ext>
            </a:extLst>
          </p:cNvPr>
          <p:cNvSpPr>
            <a:spLocks noGrp="1"/>
          </p:cNvSpPr>
          <p:nvPr>
            <p:ph type="body" idx="1"/>
          </p:nvPr>
        </p:nvSpPr>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a:t>
            </a:r>
            <a:br>
              <a:rPr lang="en-US" dirty="0"/>
            </a:br>
            <a:r>
              <a:rPr lang="en-US" dirty="0"/>
              <a:t>nulla pariatur. Excepteur sint occaecat cupidatat non proident, sunt in culpa qui officia deserunt mollit anim </a:t>
            </a:r>
            <a:br>
              <a:rPr lang="en-US" dirty="0"/>
            </a:br>
            <a:r>
              <a:rPr lang="en-US" dirty="0"/>
              <a:t>id est laborum.</a:t>
            </a:r>
          </a:p>
        </p:txBody>
      </p:sp>
      <p:sp>
        <p:nvSpPr>
          <p:cNvPr id="13" name="Content Placeholder 12">
            <a:extLst>
              <a:ext uri="{FF2B5EF4-FFF2-40B4-BE49-F238E27FC236}">
                <a16:creationId xmlns:a16="http://schemas.microsoft.com/office/drawing/2014/main" id="{7378E833-4562-4660-94DC-D642C584CBF1}"/>
              </a:ext>
            </a:extLst>
          </p:cNvPr>
          <p:cNvSpPr>
            <a:spLocks noGrp="1"/>
          </p:cNvSpPr>
          <p:nvPr>
            <p:ph sz="quarter" idx="14"/>
          </p:nvPr>
        </p:nvSpPr>
        <p:spPr>
          <a:xfrm>
            <a:off x="363416" y="6462713"/>
            <a:ext cx="2959333" cy="249385"/>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828341D9-3B78-467A-9828-B85D230F5398}"/>
              </a:ext>
            </a:extLst>
          </p:cNvPr>
          <p:cNvSpPr>
            <a:spLocks noGrp="1"/>
          </p:cNvSpPr>
          <p:nvPr>
            <p:ph type="sldNum" sz="quarter" idx="12"/>
          </p:nvPr>
        </p:nvSpPr>
        <p:spPr/>
        <p:txBody>
          <a:bodyPr/>
          <a:lstStyle/>
          <a:p>
            <a:fld id="{48BB047D-A6CD-43AB-96F0-683C726B586B}" type="slidenum">
              <a:rPr lang="en-US" smtClean="0"/>
              <a:pPr/>
              <a:t>2</a:t>
            </a:fld>
            <a:endParaRPr lang="en-US" dirty="0"/>
          </a:p>
        </p:txBody>
      </p:sp>
      <p:pic>
        <p:nvPicPr>
          <p:cNvPr id="7" name="Picture Placeholder 22">
            <a:extLst>
              <a:ext uri="{FF2B5EF4-FFF2-40B4-BE49-F238E27FC236}">
                <a16:creationId xmlns:a16="http://schemas.microsoft.com/office/drawing/2014/main" id="{292DF8F3-1900-4B56-ADBD-732BDA6187B2}"/>
              </a:ext>
            </a:extLst>
          </p:cNvPr>
          <p:cNvPicPr>
            <a:picLocks noChangeAspect="1"/>
          </p:cNvPicPr>
          <p:nvPr/>
        </p:nvPicPr>
        <p:blipFill rotWithShape="1">
          <a:blip r:embed="rId5"/>
          <a:srcRect b="17497"/>
          <a:stretch/>
        </p:blipFill>
        <p:spPr>
          <a:xfrm>
            <a:off x="5984823" y="0"/>
            <a:ext cx="6201122" cy="3063337"/>
          </a:xfrm>
          <a:prstGeom prst="rect">
            <a:avLst/>
          </a:prstGeom>
          <a:solidFill>
            <a:schemeClr val="bg1">
              <a:lumMod val="85000"/>
            </a:schemeClr>
          </a:solidFill>
        </p:spPr>
      </p:pic>
      <p:pic>
        <p:nvPicPr>
          <p:cNvPr id="12" name="Picture Placeholder 22">
            <a:extLst>
              <a:ext uri="{FF2B5EF4-FFF2-40B4-BE49-F238E27FC236}">
                <a16:creationId xmlns:a16="http://schemas.microsoft.com/office/drawing/2014/main" id="{B6A836E8-53D1-4265-B381-EEBA1768AC90}"/>
              </a:ext>
            </a:extLst>
          </p:cNvPr>
          <p:cNvPicPr>
            <a:picLocks noChangeAspect="1"/>
          </p:cNvPicPr>
          <p:nvPr/>
        </p:nvPicPr>
        <p:blipFill rotWithShape="1">
          <a:blip r:embed="rId5"/>
          <a:srcRect b="16710"/>
          <a:stretch/>
        </p:blipFill>
        <p:spPr>
          <a:xfrm>
            <a:off x="0" y="-29223"/>
            <a:ext cx="6201122" cy="3092560"/>
          </a:xfrm>
          <a:prstGeom prst="rect">
            <a:avLst/>
          </a:prstGeom>
          <a:solidFill>
            <a:schemeClr val="bg1">
              <a:lumMod val="85000"/>
            </a:schemeClr>
          </a:solidFill>
        </p:spPr>
      </p:pic>
      <p:pic>
        <p:nvPicPr>
          <p:cNvPr id="3" name="Picture 2">
            <a:extLst>
              <a:ext uri="{FF2B5EF4-FFF2-40B4-BE49-F238E27FC236}">
                <a16:creationId xmlns:a16="http://schemas.microsoft.com/office/drawing/2014/main" id="{54E5EDEE-E66D-43BC-9E64-E83C82770DE1}"/>
              </a:ext>
            </a:extLst>
          </p:cNvPr>
          <p:cNvPicPr>
            <a:picLocks noChangeAspect="1"/>
          </p:cNvPicPr>
          <p:nvPr/>
        </p:nvPicPr>
        <p:blipFill>
          <a:blip r:embed="rId6">
            <a:duotone>
              <a:schemeClr val="accent5">
                <a:shade val="45000"/>
                <a:satMod val="135000"/>
              </a:schemeClr>
              <a:prstClr val="white"/>
            </a:duotone>
          </a:blip>
          <a:stretch>
            <a:fillRect/>
          </a:stretch>
        </p:blipFill>
        <p:spPr>
          <a:xfrm>
            <a:off x="5224571" y="2233860"/>
            <a:ext cx="1742857" cy="1695238"/>
          </a:xfrm>
          <a:prstGeom prst="rect">
            <a:avLst/>
          </a:prstGeom>
        </p:spPr>
      </p:pic>
      <p:pic>
        <p:nvPicPr>
          <p:cNvPr id="6" name="MyVoice">
            <a:hlinkClick r:id="" action="ppaction://media"/>
            <a:extLst>
              <a:ext uri="{FF2B5EF4-FFF2-40B4-BE49-F238E27FC236}">
                <a16:creationId xmlns:a16="http://schemas.microsoft.com/office/drawing/2014/main" id="{092EC247-A899-487F-99A1-DB2DE6DBA340}"/>
              </a:ext>
            </a:extLst>
          </p:cNvPr>
          <p:cNvPicPr>
            <a:picLocks noChangeAspect="1"/>
          </p:cNvPicPr>
          <p:nvPr>
            <a:audioFile r:link="rId1"/>
            <p:extLst>
              <p:ext uri="{DAA4B4D4-6D71-4841-9C94-3DE7FCFB9230}">
                <p14:media xmlns:p14="http://schemas.microsoft.com/office/powerpoint/2010/main" r:embed="rId2">
                  <p14:trim st="440" end="2753.6439"/>
                  <p14:fade in="250" out="250"/>
                  <p14:bmkLst>
                    <p14:bmk name="Bookmark 1" time="1414.75"/>
                    <p14:bmk name="Bookmark 2" time="4014.0833"/>
                  </p14:bmkLst>
                </p14:media>
              </p:ext>
            </p:extLst>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539749" y="2225603"/>
            <a:ext cx="609600" cy="609600"/>
          </a:xfrm>
          <a:prstGeom prst="rect">
            <a:avLst/>
          </a:prstGeom>
        </p:spPr>
      </p:pic>
    </p:spTree>
    <p:extLst>
      <p:ext uri="{BB962C8B-B14F-4D97-AF65-F5344CB8AC3E}">
        <p14:creationId xmlns:p14="http://schemas.microsoft.com/office/powerpoint/2010/main" val="904545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607DA8-6843-427B-8234-C58238E1E53D}"/>
              </a:ext>
            </a:extLst>
          </p:cNvPr>
          <p:cNvSpPr>
            <a:spLocks noGrp="1"/>
          </p:cNvSpPr>
          <p:nvPr>
            <p:ph type="title"/>
          </p:nvPr>
        </p:nvSpPr>
        <p:spPr>
          <a:xfrm>
            <a:off x="362997" y="1699577"/>
            <a:ext cx="4468698" cy="1444275"/>
          </a:xfrm>
        </p:spPr>
        <p:txBody>
          <a:bodyPr/>
          <a:lstStyle/>
          <a:p>
            <a:r>
              <a:rPr lang="en-US" dirty="0">
                <a:solidFill>
                  <a:srgbClr val="6B81B1"/>
                </a:solidFill>
              </a:rPr>
              <a:t>AUSTRALIA</a:t>
            </a:r>
          </a:p>
        </p:txBody>
      </p:sp>
      <p:sp>
        <p:nvSpPr>
          <p:cNvPr id="8" name="Text Placeholder 7">
            <a:extLst>
              <a:ext uri="{FF2B5EF4-FFF2-40B4-BE49-F238E27FC236}">
                <a16:creationId xmlns:a16="http://schemas.microsoft.com/office/drawing/2014/main" id="{59A41760-72CD-4C84-9570-EE30C5126442}"/>
              </a:ext>
            </a:extLst>
          </p:cNvPr>
          <p:cNvSpPr>
            <a:spLocks noGrp="1"/>
          </p:cNvSpPr>
          <p:nvPr>
            <p:ph type="body" idx="1"/>
          </p:nvPr>
        </p:nvSpPr>
        <p:spPr>
          <a:xfrm>
            <a:off x="362998" y="3143852"/>
            <a:ext cx="4737036" cy="1992819"/>
          </a:xfrm>
        </p:spPr>
        <p:txBody>
          <a:bodyPr/>
          <a:lstStyle/>
          <a:p>
            <a:r>
              <a:rPr lang="en-US" dirty="0">
                <a:solidFill>
                  <a:srgbClr val="6B81B1"/>
                </a:solidFill>
              </a:rPr>
              <a:t>Lorem ipsum dolor sit amet, consectetur adipiscing elit, sed do eiusmod tempor incididunt ut labore et dolore magna aliqua. </a:t>
            </a:r>
          </a:p>
          <a:p>
            <a:r>
              <a:rPr lang="en-US" dirty="0">
                <a:solidFill>
                  <a:srgbClr val="6B81B1"/>
                </a:solidFill>
              </a:rPr>
              <a:t>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BDA6BE98-197A-42D4-8B34-1D190FC6DD07}"/>
              </a:ext>
            </a:extLst>
          </p:cNvPr>
          <p:cNvPicPr>
            <a:picLocks noGrp="1" noChangeAspect="1"/>
          </p:cNvPicPr>
          <p:nvPr>
            <p:ph type="pic" sz="quarter" idx="13"/>
          </p:nvPr>
        </p:nvPicPr>
        <p:blipFill>
          <a:blip r:embed="rId5"/>
          <a:stretch>
            <a:fillRect/>
          </a:stretch>
        </p:blipFill>
        <p:spPr>
          <a:xfrm>
            <a:off x="5316489" y="2741182"/>
            <a:ext cx="6875511" cy="4116818"/>
          </a:xfrm>
        </p:spPr>
      </p:pic>
      <p:sp>
        <p:nvSpPr>
          <p:cNvPr id="10" name="Content Placeholder 9">
            <a:extLst>
              <a:ext uri="{FF2B5EF4-FFF2-40B4-BE49-F238E27FC236}">
                <a16:creationId xmlns:a16="http://schemas.microsoft.com/office/drawing/2014/main" id="{7A487B60-F261-45EC-9627-5E612430FDA4}"/>
              </a:ext>
            </a:extLst>
          </p:cNvPr>
          <p:cNvSpPr>
            <a:spLocks noGrp="1"/>
          </p:cNvSpPr>
          <p:nvPr>
            <p:ph sz="quarter" idx="14"/>
          </p:nvPr>
        </p:nvSpPr>
        <p:spPr>
          <a:xfrm>
            <a:off x="363416" y="6463207"/>
            <a:ext cx="2882060" cy="248743"/>
          </a:xfrm>
        </p:spPr>
        <p:txBody>
          <a:bodyPr/>
          <a:lstStyle/>
          <a:p>
            <a:r>
              <a:rPr lang="en-US" dirty="0"/>
              <a:t>SAFEST SOLUTIONS TRAVEL GROUP</a:t>
            </a:r>
          </a:p>
        </p:txBody>
      </p:sp>
      <p:sp>
        <p:nvSpPr>
          <p:cNvPr id="5" name="Slide Number Placeholder 4">
            <a:extLst>
              <a:ext uri="{FF2B5EF4-FFF2-40B4-BE49-F238E27FC236}">
                <a16:creationId xmlns:a16="http://schemas.microsoft.com/office/drawing/2014/main" id="{C2BA88AF-DB8A-4271-84BF-A8EFA98F9D37}"/>
              </a:ext>
            </a:extLst>
          </p:cNvPr>
          <p:cNvSpPr>
            <a:spLocks noGrp="1"/>
          </p:cNvSpPr>
          <p:nvPr>
            <p:ph type="sldNum" sz="quarter" idx="12"/>
          </p:nvPr>
        </p:nvSpPr>
        <p:spPr/>
        <p:txBody>
          <a:bodyPr/>
          <a:lstStyle/>
          <a:p>
            <a:fld id="{48BB047D-A6CD-43AB-96F0-683C726B586B}" type="slidenum">
              <a:rPr lang="en-US" smtClean="0"/>
              <a:pPr/>
              <a:t>3</a:t>
            </a:fld>
            <a:endParaRPr lang="en-US" dirty="0"/>
          </a:p>
        </p:txBody>
      </p:sp>
      <p:pic>
        <p:nvPicPr>
          <p:cNvPr id="3" name="Picture 2">
            <a:extLst>
              <a:ext uri="{FF2B5EF4-FFF2-40B4-BE49-F238E27FC236}">
                <a16:creationId xmlns:a16="http://schemas.microsoft.com/office/drawing/2014/main" id="{183CCF02-25CF-4D67-ADE5-F978E6CB9D25}"/>
              </a:ext>
            </a:extLst>
          </p:cNvPr>
          <p:cNvPicPr>
            <a:picLocks noChangeAspect="1"/>
          </p:cNvPicPr>
          <p:nvPr/>
        </p:nvPicPr>
        <p:blipFill rotWithShape="1">
          <a:blip r:embed="rId6"/>
          <a:srcRect b="16707"/>
          <a:stretch/>
        </p:blipFill>
        <p:spPr>
          <a:xfrm>
            <a:off x="5316489" y="0"/>
            <a:ext cx="6875510" cy="3429000"/>
          </a:xfrm>
          <a:prstGeom prst="rect">
            <a:avLst/>
          </a:prstGeom>
        </p:spPr>
      </p:pic>
      <p:pic>
        <p:nvPicPr>
          <p:cNvPr id="11" name="Picture 10">
            <a:extLst>
              <a:ext uri="{FF2B5EF4-FFF2-40B4-BE49-F238E27FC236}">
                <a16:creationId xmlns:a16="http://schemas.microsoft.com/office/drawing/2014/main" id="{E0CD9B4E-DC1D-4C70-85EC-2E802BA3094F}"/>
              </a:ext>
            </a:extLst>
          </p:cNvPr>
          <p:cNvPicPr>
            <a:picLocks noChangeAspect="1"/>
          </p:cNvPicPr>
          <p:nvPr/>
        </p:nvPicPr>
        <p:blipFill>
          <a:blip r:embed="rId7">
            <a:duotone>
              <a:schemeClr val="accent5">
                <a:shade val="45000"/>
                <a:satMod val="135000"/>
              </a:schemeClr>
              <a:prstClr val="white"/>
            </a:duotone>
          </a:blip>
          <a:stretch>
            <a:fillRect/>
          </a:stretch>
        </p:blipFill>
        <p:spPr>
          <a:xfrm>
            <a:off x="5031893" y="2908485"/>
            <a:ext cx="1221284" cy="1187916"/>
          </a:xfrm>
          <a:prstGeom prst="rect">
            <a:avLst/>
          </a:prstGeom>
        </p:spPr>
      </p:pic>
      <p:pic>
        <p:nvPicPr>
          <p:cNvPr id="9" name="AUS1">
            <a:hlinkClick r:id="" action="ppaction://media"/>
            <a:extLst>
              <a:ext uri="{FF2B5EF4-FFF2-40B4-BE49-F238E27FC236}">
                <a16:creationId xmlns:a16="http://schemas.microsoft.com/office/drawing/2014/main" id="{41B58BC4-2DD6-4D8C-A704-AEAF20CB6275}"/>
              </a:ext>
            </a:extLst>
          </p:cNvPr>
          <p:cNvPicPr>
            <a:picLocks noChangeAspect="1"/>
          </p:cNvPicPr>
          <p:nvPr>
            <a:videoFile r:link="rId1"/>
            <p:extLst>
              <p:ext uri="{DAA4B4D4-6D71-4841-9C94-3DE7FCFB9230}">
                <p14:media xmlns:p14="http://schemas.microsoft.com/office/powerpoint/2010/main" r:embed="rId2">
                  <p14:trim st="600" end="590"/>
                  <p14:fade in="250" out="250"/>
                </p14:media>
              </p:ext>
            </p:extLst>
          </p:nvPr>
        </p:nvPicPr>
        <p:blipFill>
          <a:blip r:embed="rId8"/>
          <a:stretch>
            <a:fillRect/>
          </a:stretch>
        </p:blipFill>
        <p:spPr>
          <a:xfrm>
            <a:off x="3232597" y="617311"/>
            <a:ext cx="3007664" cy="2255748"/>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Tree>
    <p:extLst>
      <p:ext uri="{BB962C8B-B14F-4D97-AF65-F5344CB8AC3E}">
        <p14:creationId xmlns:p14="http://schemas.microsoft.com/office/powerpoint/2010/main" val="140415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B219B-6B98-4C14-889E-00848E23EAFE}"/>
              </a:ext>
            </a:extLst>
          </p:cNvPr>
          <p:cNvPicPr>
            <a:picLocks noChangeAspect="1"/>
          </p:cNvPicPr>
          <p:nvPr/>
        </p:nvPicPr>
        <p:blipFill>
          <a:blip r:embed="rId3">
            <a:duotone>
              <a:schemeClr val="accent5">
                <a:shade val="45000"/>
                <a:satMod val="135000"/>
              </a:schemeClr>
              <a:prstClr val="white"/>
            </a:duotone>
          </a:blip>
          <a:stretch>
            <a:fillRect/>
          </a:stretch>
        </p:blipFill>
        <p:spPr>
          <a:xfrm>
            <a:off x="9069507" y="5422006"/>
            <a:ext cx="1387477" cy="1349568"/>
          </a:xfrm>
          <a:prstGeom prst="ellipse">
            <a:avLst/>
          </a:prstGeom>
        </p:spPr>
      </p:pic>
      <p:pic>
        <p:nvPicPr>
          <p:cNvPr id="18" name="Picture Placeholder 17">
            <a:extLst>
              <a:ext uri="{FF2B5EF4-FFF2-40B4-BE49-F238E27FC236}">
                <a16:creationId xmlns:a16="http://schemas.microsoft.com/office/drawing/2014/main" id="{86E11806-F302-4002-BC05-308E87F6B5B7}"/>
              </a:ext>
            </a:extLst>
          </p:cNvPr>
          <p:cNvPicPr>
            <a:picLocks noGrp="1" noChangeAspect="1"/>
          </p:cNvPicPr>
          <p:nvPr>
            <p:ph type="pic" sz="quarter" idx="15"/>
          </p:nvPr>
        </p:nvPicPr>
        <p:blipFill>
          <a:blip r:embed="rId4"/>
          <a:stretch>
            <a:fillRect/>
          </a:stretch>
        </p:blipFill>
        <p:spPr>
          <a:xfrm>
            <a:off x="414932" y="297300"/>
            <a:ext cx="6971764" cy="5228823"/>
          </a:xfrm>
        </p:spPr>
      </p:pic>
      <p:sp>
        <p:nvSpPr>
          <p:cNvPr id="4" name="Title 3">
            <a:extLst>
              <a:ext uri="{FF2B5EF4-FFF2-40B4-BE49-F238E27FC236}">
                <a16:creationId xmlns:a16="http://schemas.microsoft.com/office/drawing/2014/main" id="{402C0A42-6D1B-4B6E-959B-1609A38258E9}"/>
              </a:ext>
            </a:extLst>
          </p:cNvPr>
          <p:cNvSpPr>
            <a:spLocks noGrp="1"/>
          </p:cNvSpPr>
          <p:nvPr>
            <p:ph type="title"/>
          </p:nvPr>
        </p:nvSpPr>
        <p:spPr>
          <a:xfrm>
            <a:off x="7532077" y="934045"/>
            <a:ext cx="5020698" cy="1114784"/>
          </a:xfrm>
        </p:spPr>
        <p:txBody>
          <a:bodyPr/>
          <a:lstStyle/>
          <a:p>
            <a:r>
              <a:rPr lang="en-US" dirty="0">
                <a:solidFill>
                  <a:srgbClr val="6B81B1"/>
                </a:solidFill>
              </a:rPr>
              <a:t>The awakening</a:t>
            </a:r>
            <a:br>
              <a:rPr lang="en-US" dirty="0">
                <a:solidFill>
                  <a:srgbClr val="6B81B1"/>
                </a:solidFill>
              </a:rPr>
            </a:br>
            <a:r>
              <a:rPr lang="en-US" dirty="0">
                <a:solidFill>
                  <a:srgbClr val="6B81B1"/>
                </a:solidFill>
              </a:rPr>
              <a:t>National harbor</a:t>
            </a:r>
          </a:p>
        </p:txBody>
      </p:sp>
      <p:sp>
        <p:nvSpPr>
          <p:cNvPr id="5" name="Content Placeholder 4">
            <a:extLst>
              <a:ext uri="{FF2B5EF4-FFF2-40B4-BE49-F238E27FC236}">
                <a16:creationId xmlns:a16="http://schemas.microsoft.com/office/drawing/2014/main" id="{BDE42C9A-B4DC-4A46-A073-8421E387B2B7}"/>
              </a:ext>
            </a:extLst>
          </p:cNvPr>
          <p:cNvSpPr>
            <a:spLocks noGrp="1"/>
          </p:cNvSpPr>
          <p:nvPr>
            <p:ph idx="1"/>
          </p:nvPr>
        </p:nvSpPr>
        <p:spPr>
          <a:xfrm>
            <a:off x="7532076" y="2561971"/>
            <a:ext cx="4296508"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6" name="Content Placeholder 5">
            <a:extLst>
              <a:ext uri="{FF2B5EF4-FFF2-40B4-BE49-F238E27FC236}">
                <a16:creationId xmlns:a16="http://schemas.microsoft.com/office/drawing/2014/main" id="{388E3AC1-D7A5-40C2-92D8-C386497C9010}"/>
              </a:ext>
            </a:extLst>
          </p:cNvPr>
          <p:cNvSpPr>
            <a:spLocks noGrp="1"/>
          </p:cNvSpPr>
          <p:nvPr>
            <p:ph sz="quarter" idx="14"/>
          </p:nvPr>
        </p:nvSpPr>
        <p:spPr/>
        <p:txBody>
          <a:bodyPr/>
          <a:lstStyle/>
          <a:p>
            <a:r>
              <a:rPr lang="en-US" dirty="0"/>
              <a:t>Safest solutions group</a:t>
            </a:r>
          </a:p>
        </p:txBody>
      </p:sp>
      <p:sp>
        <p:nvSpPr>
          <p:cNvPr id="8" name="Slide Number Placeholder 7">
            <a:extLst>
              <a:ext uri="{FF2B5EF4-FFF2-40B4-BE49-F238E27FC236}">
                <a16:creationId xmlns:a16="http://schemas.microsoft.com/office/drawing/2014/main" id="{D2888EF7-DDB5-41D0-A1B0-B012ABC94D85}"/>
              </a:ext>
            </a:extLst>
          </p:cNvPr>
          <p:cNvSpPr>
            <a:spLocks noGrp="1"/>
          </p:cNvSpPr>
          <p:nvPr>
            <p:ph type="sldNum" sz="quarter" idx="12"/>
          </p:nvPr>
        </p:nvSpPr>
        <p:spPr/>
        <p:txBody>
          <a:bodyPr/>
          <a:lstStyle/>
          <a:p>
            <a:fld id="{48BB047D-A6CD-43AB-96F0-683C726B586B}" type="slidenum">
              <a:rPr lang="en-US" smtClean="0"/>
              <a:pPr/>
              <a:t>4</a:t>
            </a:fld>
            <a:endParaRPr lang="en-US" dirty="0"/>
          </a:p>
        </p:txBody>
      </p:sp>
    </p:spTree>
    <p:extLst>
      <p:ext uri="{BB962C8B-B14F-4D97-AF65-F5344CB8AC3E}">
        <p14:creationId xmlns:p14="http://schemas.microsoft.com/office/powerpoint/2010/main" val="216696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22C0-3CE1-4FA1-9604-2CFDBC95D0D2}"/>
              </a:ext>
            </a:extLst>
          </p:cNvPr>
          <p:cNvSpPr>
            <a:spLocks noGrp="1"/>
          </p:cNvSpPr>
          <p:nvPr>
            <p:ph type="title"/>
          </p:nvPr>
        </p:nvSpPr>
        <p:spPr/>
        <p:txBody>
          <a:bodyPr/>
          <a:lstStyle/>
          <a:p>
            <a:r>
              <a:rPr lang="en-US" dirty="0">
                <a:solidFill>
                  <a:schemeClr val="accent6">
                    <a:lumMod val="60000"/>
                    <a:lumOff val="40000"/>
                  </a:schemeClr>
                </a:solidFill>
              </a:rPr>
              <a:t>Ottaway fly top</a:t>
            </a:r>
          </a:p>
        </p:txBody>
      </p:sp>
      <p:sp>
        <p:nvSpPr>
          <p:cNvPr id="3" name="Content Placeholder 2">
            <a:extLst>
              <a:ext uri="{FF2B5EF4-FFF2-40B4-BE49-F238E27FC236}">
                <a16:creationId xmlns:a16="http://schemas.microsoft.com/office/drawing/2014/main" id="{3E9BC3F2-B4B0-476E-B1B8-BF10CC2FF5AD}"/>
              </a:ext>
            </a:extLst>
          </p:cNvPr>
          <p:cNvSpPr>
            <a:spLocks noGrp="1"/>
          </p:cNvSpPr>
          <p:nvPr>
            <p:ph idx="1"/>
          </p:nvPr>
        </p:nvSpPr>
        <p:spPr>
          <a:xfrm>
            <a:off x="363416" y="2506662"/>
            <a:ext cx="5193322" cy="3454523"/>
          </a:xfrm>
        </p:spPr>
        <p:txBody>
          <a:bodyPr/>
          <a:lstStyle/>
          <a:p>
            <a:pPr marL="0" indent="0">
              <a:buNone/>
            </a:pPr>
            <a:r>
              <a:rPr lang="en-US" sz="18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20" name="Picture Placeholder 19">
            <a:extLst>
              <a:ext uri="{FF2B5EF4-FFF2-40B4-BE49-F238E27FC236}">
                <a16:creationId xmlns:a16="http://schemas.microsoft.com/office/drawing/2014/main" id="{99F9AF9C-357E-43FB-8CD3-1B9AEC3C0D72}"/>
              </a:ext>
            </a:extLst>
          </p:cNvPr>
          <p:cNvPicPr>
            <a:picLocks noGrp="1" noChangeAspect="1"/>
          </p:cNvPicPr>
          <p:nvPr>
            <p:ph type="pic" sz="quarter" idx="15"/>
          </p:nvPr>
        </p:nvPicPr>
        <p:blipFill>
          <a:blip r:embed="rId3"/>
          <a:stretch>
            <a:fillRect/>
          </a:stretch>
        </p:blipFill>
        <p:spPr>
          <a:xfrm>
            <a:off x="7879542" y="232021"/>
            <a:ext cx="1945848" cy="3454524"/>
          </a:xfrm>
        </p:spPr>
      </p:pic>
      <p:pic>
        <p:nvPicPr>
          <p:cNvPr id="24" name="Picture Placeholder 23">
            <a:extLst>
              <a:ext uri="{FF2B5EF4-FFF2-40B4-BE49-F238E27FC236}">
                <a16:creationId xmlns:a16="http://schemas.microsoft.com/office/drawing/2014/main" id="{0AE63D0A-A6A4-4219-A985-AB7D53540460}"/>
              </a:ext>
            </a:extLst>
          </p:cNvPr>
          <p:cNvPicPr>
            <a:picLocks noGrp="1" noChangeAspect="1"/>
          </p:cNvPicPr>
          <p:nvPr>
            <p:ph type="pic" sz="quarter" idx="17"/>
          </p:nvPr>
        </p:nvPicPr>
        <p:blipFill>
          <a:blip r:embed="rId4"/>
          <a:stretch>
            <a:fillRect/>
          </a:stretch>
        </p:blipFill>
        <p:spPr>
          <a:xfrm>
            <a:off x="6238689" y="3399096"/>
            <a:ext cx="5769408" cy="3454523"/>
          </a:xfrm>
        </p:spPr>
      </p:pic>
      <p:sp>
        <p:nvSpPr>
          <p:cNvPr id="9" name="Content Placeholder 17">
            <a:extLst>
              <a:ext uri="{FF2B5EF4-FFF2-40B4-BE49-F238E27FC236}">
                <a16:creationId xmlns:a16="http://schemas.microsoft.com/office/drawing/2014/main" id="{16AB4084-5C09-D047-AB9C-BB58097252DB}"/>
              </a:ext>
            </a:extLst>
          </p:cNvPr>
          <p:cNvSpPr>
            <a:spLocks noGrp="1"/>
          </p:cNvSpPr>
          <p:nvPr>
            <p:ph sz="quarter" idx="14"/>
          </p:nvPr>
        </p:nvSpPr>
        <p:spPr>
          <a:xfrm>
            <a:off x="363416" y="6463207"/>
            <a:ext cx="2997970" cy="248743"/>
          </a:xfrm>
        </p:spPr>
        <p:txBody>
          <a:bodyPr/>
          <a:lstStyle/>
          <a:p>
            <a:r>
              <a:rPr lang="en-US" dirty="0"/>
              <a:t>Safest solutions travel group</a:t>
            </a:r>
          </a:p>
        </p:txBody>
      </p:sp>
      <p:sp>
        <p:nvSpPr>
          <p:cNvPr id="4" name="Slide Number Placeholder 3">
            <a:extLst>
              <a:ext uri="{FF2B5EF4-FFF2-40B4-BE49-F238E27FC236}">
                <a16:creationId xmlns:a16="http://schemas.microsoft.com/office/drawing/2014/main" id="{63354ADE-29EB-4797-9A6F-40ABDA20E7A6}"/>
              </a:ext>
            </a:extLst>
          </p:cNvPr>
          <p:cNvSpPr>
            <a:spLocks noGrp="1"/>
          </p:cNvSpPr>
          <p:nvPr>
            <p:ph type="sldNum" sz="quarter" idx="12"/>
          </p:nvPr>
        </p:nvSpPr>
        <p:spPr/>
        <p:txBody>
          <a:bodyPr/>
          <a:lstStyle/>
          <a:p>
            <a:fld id="{48BB047D-A6CD-43AB-96F0-683C726B586B}" type="slidenum">
              <a:rPr lang="en-US" smtClean="0"/>
              <a:pPr/>
              <a:t>5</a:t>
            </a:fld>
            <a:endParaRPr lang="en-US" dirty="0"/>
          </a:p>
        </p:txBody>
      </p:sp>
      <p:pic>
        <p:nvPicPr>
          <p:cNvPr id="8" name="Picture 7">
            <a:extLst>
              <a:ext uri="{FF2B5EF4-FFF2-40B4-BE49-F238E27FC236}">
                <a16:creationId xmlns:a16="http://schemas.microsoft.com/office/drawing/2014/main" id="{939A2F38-2F90-449F-B5A4-A54E2C5D2DFD}"/>
              </a:ext>
            </a:extLst>
          </p:cNvPr>
          <p:cNvPicPr>
            <a:picLocks noChangeAspect="1"/>
          </p:cNvPicPr>
          <p:nvPr/>
        </p:nvPicPr>
        <p:blipFill>
          <a:blip r:embed="rId5"/>
          <a:stretch>
            <a:fillRect/>
          </a:stretch>
        </p:blipFill>
        <p:spPr>
          <a:xfrm rot="5400000">
            <a:off x="9244450" y="632408"/>
            <a:ext cx="3164034" cy="2363260"/>
          </a:xfrm>
          <a:prstGeom prst="rect">
            <a:avLst/>
          </a:prstGeom>
        </p:spPr>
      </p:pic>
      <p:pic>
        <p:nvPicPr>
          <p:cNvPr id="28" name="Picture Placeholder 27">
            <a:extLst>
              <a:ext uri="{FF2B5EF4-FFF2-40B4-BE49-F238E27FC236}">
                <a16:creationId xmlns:a16="http://schemas.microsoft.com/office/drawing/2014/main" id="{CFBD44DA-9AD2-4888-B41E-788E00D723E6}"/>
              </a:ext>
            </a:extLst>
          </p:cNvPr>
          <p:cNvPicPr>
            <a:picLocks noGrp="1" noChangeAspect="1"/>
          </p:cNvPicPr>
          <p:nvPr>
            <p:ph type="pic" sz="quarter" idx="16"/>
          </p:nvPr>
        </p:nvPicPr>
        <p:blipFill>
          <a:blip r:embed="rId6"/>
          <a:stretch>
            <a:fillRect/>
          </a:stretch>
        </p:blipFill>
        <p:spPr>
          <a:xfrm rot="5400000">
            <a:off x="5530364" y="940347"/>
            <a:ext cx="3238055" cy="1821406"/>
          </a:xfrm>
        </p:spPr>
      </p:pic>
      <p:pic>
        <p:nvPicPr>
          <p:cNvPr id="13" name="Picture 12">
            <a:extLst>
              <a:ext uri="{FF2B5EF4-FFF2-40B4-BE49-F238E27FC236}">
                <a16:creationId xmlns:a16="http://schemas.microsoft.com/office/drawing/2014/main" id="{5EB0100C-D4CE-41A5-8BD2-2DA1CB209E20}"/>
              </a:ext>
            </a:extLst>
          </p:cNvPr>
          <p:cNvPicPr>
            <a:picLocks noChangeAspect="1"/>
          </p:cNvPicPr>
          <p:nvPr/>
        </p:nvPicPr>
        <p:blipFill>
          <a:blip r:embed="rId7">
            <a:duotone>
              <a:prstClr val="black"/>
              <a:schemeClr val="accent6">
                <a:tint val="45000"/>
                <a:satMod val="400000"/>
              </a:schemeClr>
            </a:duotone>
          </a:blip>
          <a:stretch>
            <a:fillRect/>
          </a:stretch>
        </p:blipFill>
        <p:spPr>
          <a:xfrm>
            <a:off x="5192224" y="232021"/>
            <a:ext cx="1009222" cy="981648"/>
          </a:xfrm>
          <a:prstGeom prst="rect">
            <a:avLst/>
          </a:prstGeom>
        </p:spPr>
      </p:pic>
    </p:spTree>
    <p:extLst>
      <p:ext uri="{BB962C8B-B14F-4D97-AF65-F5344CB8AC3E}">
        <p14:creationId xmlns:p14="http://schemas.microsoft.com/office/powerpoint/2010/main" val="8082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9E-D17D-4F20-A6D0-C685853DE76E}"/>
              </a:ext>
            </a:extLst>
          </p:cNvPr>
          <p:cNvSpPr>
            <a:spLocks noGrp="1"/>
          </p:cNvSpPr>
          <p:nvPr>
            <p:ph type="title"/>
          </p:nvPr>
        </p:nvSpPr>
        <p:spPr/>
        <p:txBody>
          <a:bodyPr/>
          <a:lstStyle/>
          <a:p>
            <a:r>
              <a:rPr lang="en-US" dirty="0">
                <a:solidFill>
                  <a:schemeClr val="accent4">
                    <a:lumMod val="60000"/>
                    <a:lumOff val="40000"/>
                  </a:schemeClr>
                </a:solidFill>
              </a:rPr>
              <a:t>Apollo bay</a:t>
            </a:r>
          </a:p>
        </p:txBody>
      </p:sp>
      <p:sp>
        <p:nvSpPr>
          <p:cNvPr id="19" name="Text Placeholder 18">
            <a:extLst>
              <a:ext uri="{FF2B5EF4-FFF2-40B4-BE49-F238E27FC236}">
                <a16:creationId xmlns:a16="http://schemas.microsoft.com/office/drawing/2014/main" id="{4DBB6E2A-723F-48F4-9592-AC166B8A2562}"/>
              </a:ext>
            </a:extLst>
          </p:cNvPr>
          <p:cNvSpPr>
            <a:spLocks noGrp="1"/>
          </p:cNvSpPr>
          <p:nvPr>
            <p:ph type="body" idx="20"/>
          </p:nvPr>
        </p:nvSpPr>
        <p:spPr/>
        <p:txBody>
          <a:bodyPr/>
          <a:lstStyle/>
          <a:p>
            <a:r>
              <a:rPr lang="en-US" dirty="0">
                <a:solidFill>
                  <a:schemeClr val="accent4">
                    <a:lumMod val="60000"/>
                    <a:lumOff val="40000"/>
                  </a:schemeClr>
                </a:solidFill>
              </a:rPr>
              <a:t>Lorem ipsum dolor sit amet, consectetur adipiscing elit, sed do eiusmod tempor incididunt ut labore et dolore magna aliqua. </a:t>
            </a:r>
          </a:p>
        </p:txBody>
      </p:sp>
      <p:pic>
        <p:nvPicPr>
          <p:cNvPr id="15" name="Picture Placeholder 14" descr="Handshake">
            <a:extLst>
              <a:ext uri="{FF2B5EF4-FFF2-40B4-BE49-F238E27FC236}">
                <a16:creationId xmlns:a16="http://schemas.microsoft.com/office/drawing/2014/main" id="{81D3A918-98A7-4066-B28E-B473663F8F30}"/>
              </a:ext>
            </a:extLst>
          </p:cNvPr>
          <p:cNvPicPr>
            <a:picLocks noGrp="1" noChangeAspect="1"/>
          </p:cNvPicPr>
          <p:nvPr>
            <p:ph type="pic" sz="quarter" idx="18"/>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3" name="Text Placeholder 2">
            <a:extLst>
              <a:ext uri="{FF2B5EF4-FFF2-40B4-BE49-F238E27FC236}">
                <a16:creationId xmlns:a16="http://schemas.microsoft.com/office/drawing/2014/main" id="{8A1B14A5-E7B8-4F35-8378-DB748F6A6CEF}"/>
              </a:ext>
            </a:extLst>
          </p:cNvPr>
          <p:cNvSpPr>
            <a:spLocks noGrp="1"/>
          </p:cNvSpPr>
          <p:nvPr>
            <p:ph type="body" idx="1"/>
          </p:nvPr>
        </p:nvSpPr>
        <p:spPr/>
        <p:txBody>
          <a:bodyPr/>
          <a:lstStyle/>
          <a:p>
            <a:r>
              <a:rPr lang="en-US" dirty="0">
                <a:solidFill>
                  <a:schemeClr val="accent1"/>
                </a:solidFill>
              </a:rPr>
              <a:t>Topic 01</a:t>
            </a:r>
          </a:p>
        </p:txBody>
      </p:sp>
      <p:sp>
        <p:nvSpPr>
          <p:cNvPr id="4" name="Content Placeholder 3">
            <a:extLst>
              <a:ext uri="{FF2B5EF4-FFF2-40B4-BE49-F238E27FC236}">
                <a16:creationId xmlns:a16="http://schemas.microsoft.com/office/drawing/2014/main" id="{54E05A85-0100-4B67-A2A5-22134AD6255A}"/>
              </a:ext>
            </a:extLst>
          </p:cNvPr>
          <p:cNvSpPr>
            <a:spLocks noGrp="1"/>
          </p:cNvSpPr>
          <p:nvPr>
            <p:ph sz="half" idx="2"/>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17" name="Picture Placeholder 16" descr="Download from cloud">
            <a:extLst>
              <a:ext uri="{FF2B5EF4-FFF2-40B4-BE49-F238E27FC236}">
                <a16:creationId xmlns:a16="http://schemas.microsoft.com/office/drawing/2014/main" id="{DEA952AA-034C-46B7-999E-31F46E9F36FC}"/>
              </a:ext>
            </a:extLst>
          </p:cNvPr>
          <p:cNvPicPr>
            <a:picLocks noGrp="1" noChangeAspect="1"/>
          </p:cNvPicPr>
          <p:nvPr>
            <p:ph type="pic" sz="quarter" idx="19"/>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7" name="Text Placeholder 6">
            <a:extLst>
              <a:ext uri="{FF2B5EF4-FFF2-40B4-BE49-F238E27FC236}">
                <a16:creationId xmlns:a16="http://schemas.microsoft.com/office/drawing/2014/main" id="{B0BBB0D3-F4B5-4146-8064-6CACD6B0C1A1}"/>
              </a:ext>
            </a:extLst>
          </p:cNvPr>
          <p:cNvSpPr>
            <a:spLocks noGrp="1"/>
          </p:cNvSpPr>
          <p:nvPr>
            <p:ph type="body" idx="15"/>
          </p:nvPr>
        </p:nvSpPr>
        <p:spPr/>
        <p:txBody>
          <a:bodyPr/>
          <a:lstStyle/>
          <a:p>
            <a:r>
              <a:rPr lang="en-US" dirty="0">
                <a:solidFill>
                  <a:schemeClr val="accent1"/>
                </a:solidFill>
              </a:rPr>
              <a:t>Topic 02</a:t>
            </a:r>
          </a:p>
        </p:txBody>
      </p:sp>
      <p:sp>
        <p:nvSpPr>
          <p:cNvPr id="8" name="Content Placeholder 7">
            <a:extLst>
              <a:ext uri="{FF2B5EF4-FFF2-40B4-BE49-F238E27FC236}">
                <a16:creationId xmlns:a16="http://schemas.microsoft.com/office/drawing/2014/main" id="{6FD8FA4C-5CEC-4227-AE41-276B750EFDF0}"/>
              </a:ext>
            </a:extLst>
          </p:cNvPr>
          <p:cNvSpPr>
            <a:spLocks noGrp="1"/>
          </p:cNvSpPr>
          <p:nvPr>
            <p:ph sz="half" idx="16"/>
          </p:nvPr>
        </p:nvSpPr>
        <p:spPr/>
        <p:txBody>
          <a:bodyPr/>
          <a:lstStyle/>
          <a:p>
            <a:pPr marL="0" indent="0">
              <a:buNone/>
            </a:pPr>
            <a:r>
              <a:rPr lang="en-US" sz="1600"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8" name="Content Placeholder 17">
            <a:extLst>
              <a:ext uri="{FF2B5EF4-FFF2-40B4-BE49-F238E27FC236}">
                <a16:creationId xmlns:a16="http://schemas.microsoft.com/office/drawing/2014/main" id="{CD6CEFA7-5AB5-47CF-83D8-F5F3DF38D2AF}"/>
              </a:ext>
            </a:extLst>
          </p:cNvPr>
          <p:cNvSpPr>
            <a:spLocks noGrp="1"/>
          </p:cNvSpPr>
          <p:nvPr>
            <p:ph sz="quarter" idx="14"/>
          </p:nvPr>
        </p:nvSpPr>
        <p:spPr>
          <a:xfrm>
            <a:off x="363416" y="6462565"/>
            <a:ext cx="2907818" cy="249385"/>
          </a:xfrm>
        </p:spPr>
        <p:txBody>
          <a:bodyPr/>
          <a:lstStyle/>
          <a:p>
            <a:r>
              <a:rPr lang="en-US" dirty="0">
                <a:solidFill>
                  <a:schemeClr val="accent4">
                    <a:lumMod val="60000"/>
                    <a:lumOff val="40000"/>
                  </a:schemeClr>
                </a:solidFill>
              </a:rPr>
              <a:t>Safest solutions travel group</a:t>
            </a:r>
          </a:p>
        </p:txBody>
      </p:sp>
      <p:sp>
        <p:nvSpPr>
          <p:cNvPr id="5" name="Slide Number Placeholder 4">
            <a:extLst>
              <a:ext uri="{FF2B5EF4-FFF2-40B4-BE49-F238E27FC236}">
                <a16:creationId xmlns:a16="http://schemas.microsoft.com/office/drawing/2014/main" id="{ABBA3DB3-A445-4949-AB8E-8B2F3C33366B}"/>
              </a:ext>
            </a:extLst>
          </p:cNvPr>
          <p:cNvSpPr>
            <a:spLocks noGrp="1"/>
          </p:cNvSpPr>
          <p:nvPr>
            <p:ph type="sldNum" sz="quarter" idx="12"/>
          </p:nvPr>
        </p:nvSpPr>
        <p:spPr/>
        <p:txBody>
          <a:bodyPr/>
          <a:lstStyle/>
          <a:p>
            <a:fld id="{48BB047D-A6CD-43AB-96F0-683C726B586B}" type="slidenum">
              <a:rPr lang="en-US" smtClean="0"/>
              <a:pPr/>
              <a:t>6</a:t>
            </a:fld>
            <a:endParaRPr lang="en-US" dirty="0"/>
          </a:p>
        </p:txBody>
      </p:sp>
      <p:pic>
        <p:nvPicPr>
          <p:cNvPr id="14" name="Picture 13">
            <a:extLst>
              <a:ext uri="{FF2B5EF4-FFF2-40B4-BE49-F238E27FC236}">
                <a16:creationId xmlns:a16="http://schemas.microsoft.com/office/drawing/2014/main" id="{75958B6E-4BFD-46CD-BD2E-B7A7861D8194}"/>
              </a:ext>
            </a:extLst>
          </p:cNvPr>
          <p:cNvPicPr>
            <a:picLocks noChangeAspect="1"/>
          </p:cNvPicPr>
          <p:nvPr/>
        </p:nvPicPr>
        <p:blipFill>
          <a:blip r:embed="rId9">
            <a:duotone>
              <a:schemeClr val="accent4">
                <a:shade val="45000"/>
                <a:satMod val="135000"/>
              </a:schemeClr>
              <a:prstClr val="white"/>
            </a:duotone>
          </a:blip>
          <a:stretch>
            <a:fillRect/>
          </a:stretch>
        </p:blipFill>
        <p:spPr>
          <a:xfrm>
            <a:off x="10608248" y="1466115"/>
            <a:ext cx="1583752" cy="1540480"/>
          </a:xfrm>
          <a:prstGeom prst="ellipse">
            <a:avLst/>
          </a:prstGeom>
        </p:spPr>
      </p:pic>
      <p:pic>
        <p:nvPicPr>
          <p:cNvPr id="16" name="AUS2">
            <a:hlinkClick r:id="" action="ppaction://media"/>
            <a:extLst>
              <a:ext uri="{FF2B5EF4-FFF2-40B4-BE49-F238E27FC236}">
                <a16:creationId xmlns:a16="http://schemas.microsoft.com/office/drawing/2014/main" id="{F6EC072B-5FD4-4272-819E-A10F9310F91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88891" y="2175247"/>
            <a:ext cx="3333045" cy="2499784"/>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1303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A293F-91B7-40E6-B378-A5EED474FFBA}"/>
              </a:ext>
            </a:extLst>
          </p:cNvPr>
          <p:cNvPicPr>
            <a:picLocks noGrp="1" noChangeAspect="1"/>
          </p:cNvPicPr>
          <p:nvPr>
            <p:ph type="pic" sz="quarter" idx="13"/>
          </p:nvPr>
        </p:nvPicPr>
        <p:blipFill>
          <a:blip r:embed="rId5"/>
          <a:stretch>
            <a:fillRect/>
          </a:stretch>
        </p:blipFill>
        <p:spPr>
          <a:xfrm>
            <a:off x="159015" y="1"/>
            <a:ext cx="4106333" cy="6858000"/>
          </a:xfrm>
        </p:spPr>
      </p:pic>
      <p:sp>
        <p:nvSpPr>
          <p:cNvPr id="6" name="Title 5">
            <a:extLst>
              <a:ext uri="{FF2B5EF4-FFF2-40B4-BE49-F238E27FC236}">
                <a16:creationId xmlns:a16="http://schemas.microsoft.com/office/drawing/2014/main" id="{9DD519AC-7392-4C53-9E3F-08F1208BC2CB}"/>
              </a:ext>
            </a:extLst>
          </p:cNvPr>
          <p:cNvSpPr>
            <a:spLocks noGrp="1"/>
          </p:cNvSpPr>
          <p:nvPr>
            <p:ph type="title"/>
          </p:nvPr>
        </p:nvSpPr>
        <p:spPr/>
        <p:txBody>
          <a:bodyPr/>
          <a:lstStyle/>
          <a:p>
            <a:r>
              <a:rPr lang="en-US" dirty="0">
                <a:solidFill>
                  <a:schemeClr val="accent6">
                    <a:lumMod val="60000"/>
                    <a:lumOff val="40000"/>
                  </a:schemeClr>
                </a:solidFill>
              </a:rPr>
              <a:t>Contact us</a:t>
            </a:r>
          </a:p>
        </p:txBody>
      </p:sp>
      <p:sp>
        <p:nvSpPr>
          <p:cNvPr id="8" name="Subtitle 7">
            <a:extLst>
              <a:ext uri="{FF2B5EF4-FFF2-40B4-BE49-F238E27FC236}">
                <a16:creationId xmlns:a16="http://schemas.microsoft.com/office/drawing/2014/main" id="{9A294210-0A3A-40B7-8019-FDFD9DA7592B}"/>
              </a:ext>
            </a:extLst>
          </p:cNvPr>
          <p:cNvSpPr>
            <a:spLocks noGrp="1"/>
          </p:cNvSpPr>
          <p:nvPr>
            <p:ph type="subTitle" idx="1"/>
          </p:nvPr>
        </p:nvSpPr>
        <p:spPr/>
        <p:txBody>
          <a:bodyPr/>
          <a:lstStyle/>
          <a:p>
            <a:r>
              <a:rPr lang="en-US" dirty="0"/>
              <a:t>safestsoltravel@ssg.ni</a:t>
            </a:r>
          </a:p>
        </p:txBody>
      </p:sp>
      <p:sp>
        <p:nvSpPr>
          <p:cNvPr id="9" name="Content Placeholder 8">
            <a:extLst>
              <a:ext uri="{FF2B5EF4-FFF2-40B4-BE49-F238E27FC236}">
                <a16:creationId xmlns:a16="http://schemas.microsoft.com/office/drawing/2014/main" id="{6ABAD79F-DC94-4F5D-8A43-C69B1B426660}"/>
              </a:ext>
            </a:extLst>
          </p:cNvPr>
          <p:cNvSpPr>
            <a:spLocks noGrp="1"/>
          </p:cNvSpPr>
          <p:nvPr>
            <p:ph sz="quarter" idx="15"/>
          </p:nvPr>
        </p:nvSpPr>
        <p:spPr/>
        <p:txBody>
          <a:bodyPr/>
          <a:lstStyle/>
          <a:p>
            <a:r>
              <a:rPr lang="en-US" dirty="0"/>
              <a:t>www.safestsolgrp.ni</a:t>
            </a:r>
          </a:p>
        </p:txBody>
      </p:sp>
      <p:pic>
        <p:nvPicPr>
          <p:cNvPr id="7" name="Picture 6">
            <a:extLst>
              <a:ext uri="{FF2B5EF4-FFF2-40B4-BE49-F238E27FC236}">
                <a16:creationId xmlns:a16="http://schemas.microsoft.com/office/drawing/2014/main" id="{BD10273A-B539-4BA4-8DD1-307E4B3AACB3}"/>
              </a:ext>
            </a:extLst>
          </p:cNvPr>
          <p:cNvPicPr>
            <a:picLocks noChangeAspect="1"/>
          </p:cNvPicPr>
          <p:nvPr/>
        </p:nvPicPr>
        <p:blipFill>
          <a:blip r:embed="rId6">
            <a:duotone>
              <a:prstClr val="black"/>
              <a:schemeClr val="accent6">
                <a:lumMod val="20000"/>
                <a:lumOff val="80000"/>
                <a:tint val="45000"/>
                <a:satMod val="400000"/>
              </a:schemeClr>
            </a:duotone>
          </a:blip>
          <a:stretch>
            <a:fillRect/>
          </a:stretch>
        </p:blipFill>
        <p:spPr>
          <a:xfrm>
            <a:off x="9501709" y="5179101"/>
            <a:ext cx="1583752" cy="1540480"/>
          </a:xfrm>
          <a:prstGeom prst="ellipse">
            <a:avLst/>
          </a:prstGeom>
        </p:spPr>
      </p:pic>
      <p:pic>
        <p:nvPicPr>
          <p:cNvPr id="3" name="KANGAROO-KOALA">
            <a:hlinkClick r:id="" action="ppaction://media"/>
            <a:extLst>
              <a:ext uri="{FF2B5EF4-FFF2-40B4-BE49-F238E27FC236}">
                <a16:creationId xmlns:a16="http://schemas.microsoft.com/office/drawing/2014/main" id="{90E38F3E-F3AE-4542-8959-85DC90BA57E8}"/>
              </a:ext>
            </a:extLst>
          </p:cNvPr>
          <p:cNvPicPr>
            <a:picLocks noChangeAspect="1"/>
          </p:cNvPicPr>
          <p:nvPr>
            <a:videoFile r:link="rId2"/>
            <p:extLst>
              <p:ext uri="{DAA4B4D4-6D71-4841-9C94-3DE7FCFB9230}">
                <p14:media xmlns:p14="http://schemas.microsoft.com/office/powerpoint/2010/main" r:embed="rId1">
                  <p14:bmkLst>
                    <p14:bmk name="Bookmark 2" time="32819.1357"/>
                  </p14:bmkLst>
                </p14:media>
              </p:ext>
            </p:extLst>
          </p:nvPr>
        </p:nvPicPr>
        <p:blipFill>
          <a:blip r:embed="rId7"/>
          <a:stretch>
            <a:fillRect/>
          </a:stretch>
        </p:blipFill>
        <p:spPr>
          <a:xfrm>
            <a:off x="8509736" y="138419"/>
            <a:ext cx="3520000" cy="288000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440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468121_Coastal presentation_RVA_v5" id="{5B652A6C-03CB-4457-ADFC-1C5BB6605FEF}" vid="{F00112C4-F9F0-4BD0-BC95-5242C8B0F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0CE401-796E-4493-905E-4DDA5AF62AB4}">
  <ds:schemaRefs>
    <ds:schemaRef ds:uri="http://purl.org/dc/elements/1.1/"/>
    <ds:schemaRef ds:uri="http://schemas.microsoft.com/office/2006/metadata/properties"/>
    <ds:schemaRef ds:uri="http://purl.org/dc/terms/"/>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F2949B46-24C4-420B-AB49-DDC88FEB9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46D58D-B27D-4B23-AEA1-AE974AB622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Coastal presentation</Template>
  <TotalTime>0</TotalTime>
  <Words>526</Words>
  <Application>Microsoft Office PowerPoint</Application>
  <PresentationFormat>Widescreen</PresentationFormat>
  <Paragraphs>37</Paragraphs>
  <Slides>7</Slides>
  <Notes>7</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Safest solutions travel</vt:lpstr>
      <vt:lpstr>Safest solutions travel</vt:lpstr>
      <vt:lpstr>AUSTRALIA</vt:lpstr>
      <vt:lpstr>The awakening National harbor</vt:lpstr>
      <vt:lpstr>Ottaway fly top</vt:lpstr>
      <vt:lpstr>Apollo bay</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2019-12-01T08:29:53Z</dcterms:created>
  <dcterms:modified xsi:type="dcterms:W3CDTF">2019-12-01T22:36:19Z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